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4" d="100"/>
          <a:sy n="104" d="100"/>
        </p:scale>
        <p:origin x="-108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5F63-2F1E-4A63-B02B-361229306417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11A8A24-8632-4CDD-ACEA-7E056AF94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863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5F63-2F1E-4A63-B02B-361229306417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11A8A24-8632-4CDD-ACEA-7E056AF94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359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5F63-2F1E-4A63-B02B-361229306417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11A8A24-8632-4CDD-ACEA-7E056AF94E7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0527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5F63-2F1E-4A63-B02B-361229306417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11A8A24-8632-4CDD-ACEA-7E056AF94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758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5F63-2F1E-4A63-B02B-361229306417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11A8A24-8632-4CDD-ACEA-7E056AF94E76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22060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5F63-2F1E-4A63-B02B-361229306417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11A8A24-8632-4CDD-ACEA-7E056AF94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0930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5F63-2F1E-4A63-B02B-361229306417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8A24-8632-4CDD-ACEA-7E056AF94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611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5F63-2F1E-4A63-B02B-361229306417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8A24-8632-4CDD-ACEA-7E056AF94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1367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5F63-2F1E-4A63-B02B-361229306417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8A24-8632-4CDD-ACEA-7E056AF94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200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5F63-2F1E-4A63-B02B-361229306417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11A8A24-8632-4CDD-ACEA-7E056AF94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866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5F63-2F1E-4A63-B02B-361229306417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11A8A24-8632-4CDD-ACEA-7E056AF94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423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5F63-2F1E-4A63-B02B-361229306417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11A8A24-8632-4CDD-ACEA-7E056AF94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528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5F63-2F1E-4A63-B02B-361229306417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8A24-8632-4CDD-ACEA-7E056AF94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711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5F63-2F1E-4A63-B02B-361229306417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8A24-8632-4CDD-ACEA-7E056AF94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718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5F63-2F1E-4A63-B02B-361229306417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8A24-8632-4CDD-ACEA-7E056AF94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946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75F63-2F1E-4A63-B02B-361229306417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11A8A24-8632-4CDD-ACEA-7E056AF94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871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75F63-2F1E-4A63-B02B-361229306417}" type="datetimeFigureOut">
              <a:rPr lang="ru-RU" smtClean="0"/>
              <a:t>08.09.2022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11A8A24-8632-4CDD-ACEA-7E056AF94E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680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3192" y="649224"/>
            <a:ext cx="11670791" cy="49798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Поездка в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оздоровительный лагерь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Гандвиг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11.09.2022 по 17.09.2022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24" y="1596057"/>
            <a:ext cx="9806560" cy="493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145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59" y="32004"/>
            <a:ext cx="4241017" cy="31807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328" y="32004"/>
            <a:ext cx="4572000" cy="32324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328" y="3461004"/>
            <a:ext cx="4572000" cy="33352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88" y="3461004"/>
            <a:ext cx="4370832" cy="327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4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304" y="2862072"/>
            <a:ext cx="5224610" cy="391845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76" y="137160"/>
            <a:ext cx="6278880" cy="47091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144" y="0"/>
            <a:ext cx="3672840" cy="275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529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568" y="91440"/>
            <a:ext cx="4865730" cy="34655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64" y="91440"/>
            <a:ext cx="4721352" cy="35410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64" y="3721609"/>
            <a:ext cx="4721352" cy="31363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808" y="3632454"/>
            <a:ext cx="4885944" cy="322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57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28" y="131064"/>
            <a:ext cx="5037666" cy="37782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232" y="2011680"/>
            <a:ext cx="6254496" cy="469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82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60" y="149352"/>
            <a:ext cx="4860543" cy="36454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944" y="1664208"/>
            <a:ext cx="6925056" cy="519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28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84" y="76200"/>
            <a:ext cx="5037666" cy="37782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016" y="1810512"/>
            <a:ext cx="6729984" cy="504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66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9" y="94488"/>
            <a:ext cx="5177535" cy="388315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848" y="1956816"/>
            <a:ext cx="6388608" cy="479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91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35" y="67056"/>
            <a:ext cx="5384799" cy="40386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64" y="2212848"/>
            <a:ext cx="6193536" cy="464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64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5" y="93138"/>
            <a:ext cx="5654823" cy="424111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416" y="2185416"/>
            <a:ext cx="6111240" cy="458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33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99996"/>
            <a:ext cx="5213202" cy="39099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368" y="1929384"/>
            <a:ext cx="6473952" cy="485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293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9421" y="276638"/>
            <a:ext cx="8911687" cy="1280890"/>
          </a:xfrm>
        </p:spPr>
        <p:txBody>
          <a:bodyPr/>
          <a:lstStyle/>
          <a:p>
            <a:pPr algn="ctr"/>
            <a:r>
              <a:rPr lang="ru-RU" b="1" u="sng" dirty="0" smtClean="0"/>
              <a:t>Основная информация: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91932" y="1374648"/>
            <a:ext cx="10450132" cy="5300472"/>
          </a:xfrm>
        </p:spPr>
        <p:txBody>
          <a:bodyPr/>
          <a:lstStyle/>
          <a:p>
            <a:pPr algn="ctr"/>
            <a:r>
              <a:rPr lang="ru-RU" sz="2800" dirty="0" smtClean="0"/>
              <a:t>Выезд 11.09 на двух автобусах в сопровождении четырех учителей гимназии;</a:t>
            </a:r>
          </a:p>
          <a:p>
            <a:pPr algn="ctr"/>
            <a:r>
              <a:rPr lang="ru-RU" sz="2800" dirty="0" smtClean="0"/>
              <a:t>В дорогу необходимо взять перекус (бутерброды, вода, конфеты и т.д.);</a:t>
            </a:r>
          </a:p>
          <a:p>
            <a:pPr algn="ctr"/>
            <a:r>
              <a:rPr lang="ru-RU" sz="2800" dirty="0" smtClean="0"/>
              <a:t>Отъезд из лагеря 17.09 (завтрак в 10.00, сухой поек);</a:t>
            </a:r>
          </a:p>
          <a:p>
            <a:pPr algn="ctr"/>
            <a:r>
              <a:rPr lang="ru-RU" sz="2800" dirty="0" smtClean="0"/>
              <a:t>Для общения необходимо подключить </a:t>
            </a:r>
            <a:r>
              <a:rPr lang="ru-RU" sz="2800" dirty="0" err="1" smtClean="0"/>
              <a:t>симкарту</a:t>
            </a:r>
            <a:r>
              <a:rPr lang="ru-RU" sz="2800" dirty="0" smtClean="0"/>
              <a:t> Мегафон;</a:t>
            </a:r>
          </a:p>
          <a:p>
            <a:pPr algn="ctr"/>
            <a:r>
              <a:rPr lang="ru-RU" sz="2800" dirty="0" smtClean="0"/>
              <a:t>Проживание по 3 или 4 человека, душ и туалет на каждые 7 человек.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4344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36" y="94487"/>
            <a:ext cx="5905224" cy="442891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65"/>
          <a:stretch/>
        </p:blipFill>
        <p:spPr>
          <a:xfrm>
            <a:off x="5867400" y="1554480"/>
            <a:ext cx="6184392" cy="522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10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40" y="112775"/>
            <a:ext cx="5539464" cy="41545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84" y="2194560"/>
            <a:ext cx="6108192" cy="458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904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10" y="0"/>
            <a:ext cx="5037666" cy="37782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176" y="1627632"/>
            <a:ext cx="6973824" cy="523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611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23" y="0"/>
            <a:ext cx="5376671" cy="40325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352" y="2112264"/>
            <a:ext cx="6327648" cy="474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14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91" y="0"/>
            <a:ext cx="6095999" cy="4572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456" y="2450592"/>
            <a:ext cx="5876544" cy="440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494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47" y="0"/>
            <a:ext cx="6303263" cy="47274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528" y="2596896"/>
            <a:ext cx="5681472" cy="426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208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00583"/>
            <a:ext cx="5535168" cy="415137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504" y="2048256"/>
            <a:ext cx="6071616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613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85" y="0"/>
            <a:ext cx="5143499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034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79" y="0"/>
            <a:ext cx="5449823" cy="40873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856" y="1993392"/>
            <a:ext cx="6486144" cy="486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310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189" y="85343"/>
            <a:ext cx="5059267" cy="674569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09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6581" y="121190"/>
            <a:ext cx="8911687" cy="1280890"/>
          </a:xfrm>
        </p:spPr>
        <p:txBody>
          <a:bodyPr/>
          <a:lstStyle/>
          <a:p>
            <a:pPr algn="ctr"/>
            <a:r>
              <a:rPr lang="ru-RU" b="1" u="sng" dirty="0" smtClean="0"/>
              <a:t>Необходимо иметь при себе: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94852" y="1255776"/>
            <a:ext cx="10002076" cy="5346192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Средства личной гигиены;</a:t>
            </a:r>
          </a:p>
          <a:p>
            <a:pPr algn="ctr"/>
            <a:r>
              <a:rPr lang="ru-RU" sz="4000" dirty="0" smtClean="0"/>
              <a:t>Банные полотенца;</a:t>
            </a:r>
          </a:p>
          <a:p>
            <a:pPr algn="ctr"/>
            <a:r>
              <a:rPr lang="ru-RU" sz="4000" dirty="0" smtClean="0"/>
              <a:t>Сменную обувь;</a:t>
            </a:r>
          </a:p>
          <a:p>
            <a:pPr algn="ctr"/>
            <a:r>
              <a:rPr lang="ru-RU" sz="4000" dirty="0" smtClean="0"/>
              <a:t>Одежду по погоде;</a:t>
            </a:r>
          </a:p>
          <a:p>
            <a:pPr algn="ctr"/>
            <a:r>
              <a:rPr lang="ru-RU" sz="4000" dirty="0" smtClean="0"/>
              <a:t>Удобную спортивную форму и головной убор (сплав на шлюпках).</a:t>
            </a:r>
          </a:p>
        </p:txBody>
      </p:sp>
    </p:spTree>
    <p:extLst>
      <p:ext uri="{BB962C8B-B14F-4D97-AF65-F5344CB8AC3E}">
        <p14:creationId xmlns:p14="http://schemas.microsoft.com/office/powerpoint/2010/main" val="41120438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85" y="0"/>
            <a:ext cx="5086349" cy="67818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321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67" y="579120"/>
            <a:ext cx="6444721" cy="48335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082" y="64008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425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11" y="0"/>
            <a:ext cx="5913119" cy="44348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60" y="2221992"/>
            <a:ext cx="6181344" cy="463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156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36" y="0"/>
            <a:ext cx="5037666" cy="37782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152" y="1536192"/>
            <a:ext cx="7095744" cy="532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438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79" y="0"/>
            <a:ext cx="5547359" cy="416052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584" y="2075688"/>
            <a:ext cx="6376416" cy="478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615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67" y="0"/>
            <a:ext cx="5230367" cy="39227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016" y="1810512"/>
            <a:ext cx="6729984" cy="504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155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35" y="3848687"/>
            <a:ext cx="4012417" cy="30093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648" y="0"/>
            <a:ext cx="4721352" cy="3541014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808" y="982281"/>
            <a:ext cx="3291840" cy="464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184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4913376" cy="3685032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760" y="1795906"/>
            <a:ext cx="6627600" cy="4970701"/>
          </a:xfrm>
        </p:spPr>
      </p:pic>
    </p:spTree>
    <p:extLst>
      <p:ext uri="{BB962C8B-B14F-4D97-AF65-F5344CB8AC3E}">
        <p14:creationId xmlns:p14="http://schemas.microsoft.com/office/powerpoint/2010/main" val="15458406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67" y="0"/>
            <a:ext cx="5462015" cy="409651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32" y="2103120"/>
            <a:ext cx="6339840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4795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23" y="0"/>
            <a:ext cx="5693663" cy="42702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928" y="2139696"/>
            <a:ext cx="6291072" cy="47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0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u="sng" dirty="0" smtClean="0"/>
              <a:t>Режим дня:</a:t>
            </a:r>
            <a:endParaRPr lang="ru-RU" b="1" u="sng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545936"/>
              </p:ext>
            </p:extLst>
          </p:nvPr>
        </p:nvGraphicFramePr>
        <p:xfrm>
          <a:off x="1636776" y="1280162"/>
          <a:ext cx="10369296" cy="5385819"/>
        </p:xfrm>
        <a:graphic>
          <a:graphicData uri="http://schemas.openxmlformats.org/drawingml/2006/table">
            <a:tbl>
              <a:tblPr firstRow="1" firstCol="1" bandRow="1"/>
              <a:tblGrid>
                <a:gridCol w="2039462">
                  <a:extLst>
                    <a:ext uri="{9D8B030D-6E8A-4147-A177-3AD203B41FA5}">
                      <a16:colId xmlns:a16="http://schemas.microsoft.com/office/drawing/2014/main" xmlns="" val="4099204411"/>
                    </a:ext>
                  </a:extLst>
                </a:gridCol>
                <a:gridCol w="8329834">
                  <a:extLst>
                    <a:ext uri="{9D8B030D-6E8A-4147-A177-3AD203B41FA5}">
                      <a16:colId xmlns:a16="http://schemas.microsoft.com/office/drawing/2014/main" xmlns="" val="3691243632"/>
                    </a:ext>
                  </a:extLst>
                </a:gridCol>
              </a:tblGrid>
              <a:tr h="234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Элементы распорядка дня</a:t>
                      </a: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34133622"/>
                  </a:ext>
                </a:extLst>
              </a:tr>
              <a:tr h="234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9.00-9.10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Подъем</a:t>
                      </a: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66525519"/>
                  </a:ext>
                </a:extLst>
              </a:tr>
              <a:tr h="234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9.10 – 9.20</a:t>
                      </a: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Утренняя зарядка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88875710"/>
                  </a:ext>
                </a:extLst>
              </a:tr>
              <a:tr h="234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9.20 – 9.50</a:t>
                      </a: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Гигиенические процедуры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70769666"/>
                  </a:ext>
                </a:extLst>
              </a:tr>
              <a:tr h="234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9.50 – 10.00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построение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7990374"/>
                  </a:ext>
                </a:extLst>
              </a:tr>
              <a:tr h="234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10.00 – 10.30</a:t>
                      </a: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Завтрак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12843903"/>
                  </a:ext>
                </a:extLst>
              </a:tr>
              <a:tr h="234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10.30 –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11.00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Уборка комнат, проверка санитарного состояния комнат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33253070"/>
                  </a:ext>
                </a:extLst>
              </a:tr>
              <a:tr h="234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11.00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13.30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Учебные занятия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01614611"/>
                  </a:ext>
                </a:extLst>
              </a:tr>
              <a:tr h="234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13.30 – 13.50</a:t>
                      </a: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Свободное время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10477324"/>
                  </a:ext>
                </a:extLst>
              </a:tr>
              <a:tr h="234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13.50 - 14.00</a:t>
                      </a: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построение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47565931"/>
                  </a:ext>
                </a:extLst>
              </a:tr>
              <a:tr h="234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14.00 – 14.40</a:t>
                      </a: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Обед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4115579"/>
                  </a:ext>
                </a:extLst>
              </a:tr>
              <a:tr h="234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14.40 – 15.00</a:t>
                      </a: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Свободное время, подготовка к тихому часу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35490458"/>
                  </a:ext>
                </a:extLst>
              </a:tr>
              <a:tr h="234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15.00 – 16.30</a:t>
                      </a: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Тихий час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20020889"/>
                  </a:ext>
                </a:extLst>
              </a:tr>
              <a:tr h="234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16.30 – 16.55</a:t>
                      </a: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Уборка комнат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39909726"/>
                  </a:ext>
                </a:extLst>
              </a:tr>
              <a:tr h="234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16.55 – 17.00</a:t>
                      </a: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построение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13195246"/>
                  </a:ext>
                </a:extLst>
              </a:tr>
              <a:tr h="234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17.00 – 17.15</a:t>
                      </a: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Полдник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10420961"/>
                  </a:ext>
                </a:extLst>
              </a:tr>
              <a:tr h="4683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18.00 – 19.50</a:t>
                      </a: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Общие мероприятия, спортивные часы, секции, мероприятия в отрядах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17225437"/>
                  </a:ext>
                </a:extLst>
              </a:tr>
              <a:tr h="234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19.50 – 20.00</a:t>
                      </a: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построение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67422091"/>
                  </a:ext>
                </a:extLst>
              </a:tr>
              <a:tr h="234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20.00 – 20.30</a:t>
                      </a: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Ужин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82157273"/>
                  </a:ext>
                </a:extLst>
              </a:tr>
              <a:tr h="234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20.30 – 22.00</a:t>
                      </a: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Игры, просмотр фильмов, культурные мероприятия, дискотеки</a:t>
                      </a: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24457016"/>
                  </a:ext>
                </a:extLst>
              </a:tr>
              <a:tr h="234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22.00 – 23.00</a:t>
                      </a: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Подготовка ко сну</a:t>
                      </a: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69920862"/>
                  </a:ext>
                </a:extLst>
              </a:tr>
              <a:tr h="2341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23.00</a:t>
                      </a:r>
                      <a:endParaRPr lang="ru-RU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Отбой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520135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0650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24" y="0"/>
            <a:ext cx="4864607" cy="36484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488" y="1499616"/>
            <a:ext cx="7144512" cy="535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692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79" y="0"/>
            <a:ext cx="7278623" cy="54589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358134"/>
            <a:ext cx="464820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239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85" y="15240"/>
            <a:ext cx="5738367" cy="43037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552" y="2167128"/>
            <a:ext cx="6144768" cy="460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44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8797" y="267494"/>
            <a:ext cx="8911687" cy="1280890"/>
          </a:xfrm>
        </p:spPr>
        <p:txBody>
          <a:bodyPr/>
          <a:lstStyle/>
          <a:p>
            <a:pPr algn="ctr"/>
            <a:r>
              <a:rPr lang="ru-RU" b="1" u="sng" dirty="0" smtClean="0"/>
              <a:t>Документы:</a:t>
            </a:r>
            <a:endParaRPr lang="ru-RU" b="1" u="sng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0"/>
          <a:stretch/>
        </p:blipFill>
        <p:spPr>
          <a:xfrm>
            <a:off x="3140201" y="0"/>
            <a:ext cx="65942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37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0861" y="212630"/>
            <a:ext cx="8911687" cy="1280890"/>
          </a:xfrm>
        </p:spPr>
        <p:txBody>
          <a:bodyPr/>
          <a:lstStyle/>
          <a:p>
            <a:pPr algn="ctr"/>
            <a:r>
              <a:rPr lang="ru-RU" b="1" dirty="0" smtClean="0"/>
              <a:t>Питание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88" y="1255776"/>
            <a:ext cx="6289272" cy="4716955"/>
          </a:xfr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313" y="2514600"/>
            <a:ext cx="5608319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12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72" y="182880"/>
            <a:ext cx="5293698" cy="397027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704" y="4320540"/>
            <a:ext cx="3383280" cy="2537460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479" y="164593"/>
            <a:ext cx="5327904" cy="399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6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0" y="64008"/>
            <a:ext cx="5803392" cy="4352544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44" y="2308177"/>
            <a:ext cx="5950944" cy="4463209"/>
          </a:xfrm>
        </p:spPr>
      </p:pic>
    </p:spTree>
    <p:extLst>
      <p:ext uri="{BB962C8B-B14F-4D97-AF65-F5344CB8AC3E}">
        <p14:creationId xmlns:p14="http://schemas.microsoft.com/office/powerpoint/2010/main" val="410946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88" y="1295479"/>
            <a:ext cx="6362424" cy="477181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22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54786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47</TotalTime>
  <Words>232</Words>
  <Application>Microsoft Office PowerPoint</Application>
  <PresentationFormat>Произвольный</PresentationFormat>
  <Paragraphs>60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Легкий дым</vt:lpstr>
      <vt:lpstr>Поездка в детский оздоровительный лагерь «Гандвиг» с 11.09.2022 по 17.09.2022</vt:lpstr>
      <vt:lpstr>Основная информация:</vt:lpstr>
      <vt:lpstr>Необходимо иметь при себе:</vt:lpstr>
      <vt:lpstr>Режим дня:</vt:lpstr>
      <vt:lpstr>Документы:</vt:lpstr>
      <vt:lpstr>Питание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Поездка в детский оздоровительный лагерь «Гандвиг» с 11.09.2022 по 17.09.2022</dc:title>
  <dc:creator>ksander</dc:creator>
  <cp:lastModifiedBy>user</cp:lastModifiedBy>
  <cp:revision>7</cp:revision>
  <dcterms:created xsi:type="dcterms:W3CDTF">2022-08-20T08:37:11Z</dcterms:created>
  <dcterms:modified xsi:type="dcterms:W3CDTF">2022-09-08T11:57:36Z</dcterms:modified>
</cp:coreProperties>
</file>